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26" r:id="rId4"/>
    <p:sldId id="327" r:id="rId5"/>
    <p:sldId id="328" r:id="rId6"/>
    <p:sldId id="329" r:id="rId7"/>
    <p:sldId id="32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Differentials Applied Electronics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68BF590-2092-4047-A656-D80E2858DB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58"/>
    </mc:Choice>
    <mc:Fallback>
      <p:transition spd="slow" advTm="4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Differentials Applied Electronics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461061"/>
                <a:ext cx="10908383" cy="4100840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An Electron (whose mass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) moves at a speed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Its momentum is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2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32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sub>
                    </m:sSub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32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Find a formula for the approximate change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𝑑𝑝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in momentum resulting from a small increase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𝑑𝑣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in speed. 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sz="3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sz="3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sz="3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3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sub>
                    </m:sSub>
                    <m:r>
                      <a:rPr lang="en-US" sz="3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endParaRPr lang="en-US" sz="30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3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3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𝑑𝑝</m:t>
                        </m:r>
                      </m:num>
                      <m:den>
                        <m:r>
                          <a:rPr lang="en-US" sz="3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den>
                    </m:f>
                    <m:r>
                      <a:rPr lang="en-US" sz="3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3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3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sub>
                    </m:sSub>
                  </m:oMath>
                </a14:m>
                <a:endParaRPr lang="en-US" sz="30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3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𝑑𝑝</m:t>
                    </m:r>
                    <m:r>
                      <a:rPr lang="en-US" sz="3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3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3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sub>
                    </m:sSub>
                    <m:r>
                      <a:rPr lang="en-US" sz="3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𝑑𝑣</m:t>
                    </m:r>
                  </m:oMath>
                </a14:m>
                <a:endParaRPr lang="en-US" sz="30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:endParaRPr lang="en-US" sz="30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2743200" lvl="5" indent="-457200">
                  <a:buFont typeface="+mj-lt"/>
                  <a:buAutoNum type="arabicPeriod"/>
                </a:pPr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461061"/>
                <a:ext cx="10908383" cy="4100840"/>
              </a:xfrm>
              <a:blipFill>
                <a:blip r:embed="rId4"/>
                <a:stretch>
                  <a:fillRect l="-1899" t="-15179" r="-20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11B8231-10D6-41D8-9DBB-3710C72505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932"/>
    </mc:Choice>
    <mc:Fallback>
      <p:transition spd="slow" advTm="64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Differentials Applied Electronics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023457"/>
                <a:ext cx="10908383" cy="5419288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sz="2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induced voltage in an 8-henry inductor varied according to </a:t>
                </a:r>
                <a14:m>
                  <m:oMath xmlns:m="http://schemas.openxmlformats.org/officeDocument/2006/math"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sSup>
                      <m:sSupPr>
                        <m:ctrlP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2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About how much change </a:t>
                </a:r>
                <a14:m>
                  <m:oMath xmlns:m="http://schemas.openxmlformats.org/officeDocument/2006/math"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</m:t>
                    </m:r>
                  </m:oMath>
                </a14:m>
                <a:r>
                  <a:rPr lang="en-US" sz="2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occurred in the inductor current from </a:t>
                </a:r>
                <a14:m>
                  <m:oMath xmlns:m="http://schemas.openxmlformats.org/officeDocument/2006/math"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 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=2.01 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r>
                  <a:rPr lang="en-US" sz="2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?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f>
                      <m:fPr>
                        <m:ctrlP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sz="2400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m:rPr>
                            <m:nor/>
                          </m:r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den>
                    </m:f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m:rPr>
                            <m:nor/>
                          </m:r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den>
                    </m:f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d>
                          <m:dPr>
                            <m:ctrlP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−2</m:t>
                        </m:r>
                        <m:r>
                          <m:rPr>
                            <m:nor/>
                          </m:rPr>
                          <a:rPr lang="en-US" sz="24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0.01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=−12.4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𝑚𝐴</m:t>
                    </m:r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023457"/>
                <a:ext cx="10908383" cy="5419288"/>
              </a:xfrm>
              <a:blipFill>
                <a:blip r:embed="rId4"/>
                <a:stretch>
                  <a:fillRect l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BF448BE-B462-455F-91EF-7BAC02D87E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094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593"/>
    </mc:Choice>
    <mc:Fallback>
      <p:transition spd="slow" advTm="103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Differentials Applied Electronics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023457"/>
                <a:ext cx="10908383" cy="541928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current in a circuit varied with time </a:t>
                </a:r>
                <a14:m>
                  <m:oMath xmlns:m="http://schemas.openxmlformats.org/officeDocument/2006/math"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2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seconds according to </a:t>
                </a:r>
                <a14:m>
                  <m:oMath xmlns:m="http://schemas.openxmlformats.org/officeDocument/2006/math"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+3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2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About what current change </a:t>
                </a:r>
                <a14:m>
                  <m:oMath xmlns:m="http://schemas.openxmlformats.org/officeDocument/2006/math"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</m:t>
                    </m:r>
                  </m:oMath>
                </a14:m>
                <a:r>
                  <a:rPr lang="en-US" sz="2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occurred as </a:t>
                </a:r>
                <a14:m>
                  <m:oMath xmlns:m="http://schemas.openxmlformats.org/officeDocument/2006/math"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2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changed from</a:t>
                </a:r>
                <a14:m>
                  <m:oMath xmlns:m="http://schemas.openxmlformats.org/officeDocument/2006/math">
                    <m:r>
                      <a:rPr lang="en-US" sz="2800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0.98 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1 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</m:t>
                    </m:r>
                  </m:oMath>
                </a14:m>
                <a:r>
                  <a:rPr lang="en-US" sz="2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?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+3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+3</m:t>
                    </m:r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+3)(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d>
                          <m:dPr>
                            <m:ctrlP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0.98</m:t>
                            </m:r>
                          </m:e>
                        </m:d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+3</m:t>
                        </m:r>
                      </m:e>
                    </m:d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(0.02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=99.2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𝑚𝐴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023457"/>
                <a:ext cx="10908383" cy="5419288"/>
              </a:xfrm>
              <a:blipFill>
                <a:blip r:embed="rId4"/>
                <a:stretch>
                  <a:fillRect l="-16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4E37620-29BE-4F90-B38B-5E428876DF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516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073"/>
    </mc:Choice>
    <mc:Fallback>
      <p:transition spd="slow" advTm="52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Differentials Applied Electronics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023457"/>
                <a:ext cx="10908383" cy="5419288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An increase in the apparent mass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of a moving particle occurs in accord with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sub>
                        </m:sSub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[1−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f>
                                  <m:fPr>
                                    <m:ctrlPr>
                                      <a:rPr lang="en-US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𝑣</m:t>
                                    </m:r>
                                  </m:num>
                                  <m:den>
                                    <m:r>
                                      <a:rPr lang="en-US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𝑐</m:t>
                                    </m:r>
                                  </m:den>
                                </m:f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]</m:t>
                            </m:r>
                          </m:e>
                          <m:sup>
                            <m:f>
                              <m:fPr>
                                <m:ctrlP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the mass of the particle at rest,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its speed, and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the speed of light in a vacuum. What approximate change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𝑑𝑚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that occurs in the apparent mass as a result of a small change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𝑑𝑣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in the speed of the particle? Express your answer as a formula. 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sub>
                        </m:sSub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[1−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f>
                                  <m:fPr>
                                    <m:ctrlP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𝑣</m:t>
                                    </m:r>
                                  </m:num>
                                  <m:den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𝑐</m:t>
                                    </m:r>
                                  </m:den>
                                </m:f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]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</m:t>
                        </m:r>
                      </m:sub>
                    </m:sSub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[1−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𝑣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den>
                            </m:f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e>
                      <m: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</m:t>
                        </m:r>
                      </m:sub>
                    </m:sSub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[1−</m:t>
                    </m:r>
                    <m:f>
                      <m:f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sz="24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sSup>
                      <m:sSup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sub>
                        </m:sSub>
                      </m:num>
                      <m:den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den>
                    </m:f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</m:t>
                    </m:r>
                    <m:f>
                      <m:fPr>
                        <m:ctrlP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[1−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𝑣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den>
                            </m:f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[−2</m:t>
                    </m:r>
                    <m:d>
                      <m:dPr>
                        <m:ctrlP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24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sub>
                        </m:sSub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[1−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𝑣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den>
                            </m:f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d>
                      <m:d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023457"/>
                <a:ext cx="10908383" cy="5419288"/>
              </a:xfrm>
              <a:blipFill>
                <a:blip r:embed="rId4"/>
                <a:stretch>
                  <a:fillRect l="-894" t="-2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F0F9291-67FE-4887-97B1-BDFF77C25C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15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147"/>
    </mc:Choice>
    <mc:Fallback>
      <p:transition spd="slow" advTm="204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Differentials Applied Electronics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023457"/>
                <a:ext cx="10908383" cy="5419288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An increase in the apparent mass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of a moving particle occurs in accord with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sub>
                        </m:sSub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[1−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f>
                                  <m:fPr>
                                    <m:ctrlPr>
                                      <a:rPr lang="en-US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𝑣</m:t>
                                    </m:r>
                                  </m:num>
                                  <m:den>
                                    <m:r>
                                      <a:rPr lang="en-US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𝑐</m:t>
                                    </m:r>
                                  </m:den>
                                </m:f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]</m:t>
                            </m:r>
                          </m:e>
                          <m:sup>
                            <m:f>
                              <m:fPr>
                                <m:ctrlP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the mass of the particle at rest,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its speed, and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the speed of light in a vacuum. What approximate change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𝑑𝑚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that occurs in the apparent mass as a result of a small change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𝑑𝑣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in the speed of the particle? Express your answer as a formula. </a:t>
                </a: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𝑑𝑚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sub>
                        </m:sSub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b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</m:t>
                        </m:r>
                      </m:sub>
                    </m:sSub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[1−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𝑣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den>
                            </m:f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d>
                      <m:d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𝑑𝑚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sub>
                        </m:sSub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[1−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f>
                              <m:f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𝑣</m:t>
                                </m:r>
                              </m:num>
                              <m:den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den>
                            </m:f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d>
                      <m:d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𝑜</m:t>
                                </m:r>
                              </m:sub>
                            </m:s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𝑑𝑚</m:t>
                            </m:r>
                          </m:e>
                          <m: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sub>
                        </m:sSub>
                      </m:num>
                      <m:den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den>
                    </m:f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d>
                      <m:d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𝑜</m:t>
                                </m:r>
                              </m:sub>
                            </m:s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[1−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f>
                                      <m:fPr>
                                        <m:ctrlP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𝑣</m:t>
                                        </m:r>
                                      </m:num>
                                      <m:den>
                                        <m: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𝑐</m:t>
                                        </m:r>
                                      </m:den>
                                    </m:f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]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den>
                        </m:f>
                      </m:e>
                    </m:d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𝑑𝑚</m:t>
                        </m:r>
                      </m:e>
                      <m:sub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d>
                      <m:d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𝑚</m:t>
                                </m:r>
                              </m:e>
                              <m:sub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𝑜</m:t>
                                </m:r>
                              </m:sub>
                            </m:sSub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[1−</m:t>
                            </m:r>
                            <m:sSup>
                              <m:sSupPr>
                                <m:ctrlP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f>
                                      <m:fPr>
                                        <m:ctrlP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𝑣</m:t>
                                        </m:r>
                                      </m:num>
                                      <m:den>
                                        <m:r>
                                          <a:rPr lang="en-US" sz="2400" i="1" cap="none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𝑐</m:t>
                                        </m:r>
                                      </m:den>
                                    </m:f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]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4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den>
                        </m:f>
                      </m:e>
                    </m:d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𝑑𝑣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023457"/>
                <a:ext cx="10908383" cy="5419288"/>
              </a:xfrm>
              <a:blipFill>
                <a:blip r:embed="rId4"/>
                <a:stretch>
                  <a:fillRect l="-894" t="-12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84EBFC4-3DA5-44F8-AE6D-14916D0C7D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21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66"/>
    </mc:Choice>
    <mc:Fallback>
      <p:transition spd="slow" advTm="61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88496" y="1457391"/>
            <a:ext cx="733245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/>
              <a:t>Richmond, A. E., &amp; Hecht, G. W. (1989). </a:t>
            </a:r>
            <a:r>
              <a:rPr lang="en-US" sz="2800" i="1" dirty="0"/>
              <a:t>Calculus for electronics</a:t>
            </a:r>
            <a:r>
              <a:rPr lang="en-US" sz="2800" dirty="0"/>
              <a:t>. New York: McGraw-Hill.</a:t>
            </a: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49180</TotalTime>
  <Words>465</Words>
  <Application>Microsoft Office PowerPoint</Application>
  <PresentationFormat>Widescreen</PresentationFormat>
  <Paragraphs>45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Cambria Math</vt:lpstr>
      <vt:lpstr>Century Gothic</vt:lpstr>
      <vt:lpstr>Times New Roman</vt:lpstr>
      <vt:lpstr>Mesh</vt:lpstr>
      <vt:lpstr>Differentials Applied Electronics </vt:lpstr>
      <vt:lpstr>Differentials Applied Electronics </vt:lpstr>
      <vt:lpstr>Differentials Applied Electronics </vt:lpstr>
      <vt:lpstr>Differentials Applied Electronics </vt:lpstr>
      <vt:lpstr>Differentials Applied Electronics </vt:lpstr>
      <vt:lpstr>Differentials Applied Electronics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285</cp:revision>
  <dcterms:created xsi:type="dcterms:W3CDTF">2019-08-29T21:54:18Z</dcterms:created>
  <dcterms:modified xsi:type="dcterms:W3CDTF">2020-11-04T21:00:59Z</dcterms:modified>
</cp:coreProperties>
</file>